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4" r:id="rId3"/>
    <p:sldId id="262" r:id="rId4"/>
    <p:sldId id="258" r:id="rId5"/>
    <p:sldId id="265" r:id="rId6"/>
    <p:sldId id="266" r:id="rId7"/>
    <p:sldId id="267" r:id="rId8"/>
    <p:sldId id="268" r:id="rId9"/>
    <p:sldId id="269" r:id="rId10"/>
    <p:sldId id="270" r:id="rId11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67" d="100"/>
          <a:sy n="67" d="100"/>
        </p:scale>
        <p:origin x="-60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6536" y="2564904"/>
            <a:ext cx="7661888" cy="14700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525963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79512" y="51940"/>
            <a:ext cx="87849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14" name="Рисунок 13">
            <a:hlinkClick r:id="rId15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50" r:id="rId13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000240"/>
            <a:ext cx="7661888" cy="1470025"/>
          </a:xfrm>
        </p:spPr>
        <p:txBody>
          <a:bodyPr>
            <a:normAutofit fontScale="90000"/>
          </a:bodyPr>
          <a:lstStyle/>
          <a:p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8000" b="1" dirty="0" smtClean="0">
                <a:solidFill>
                  <a:srgbClr val="002060"/>
                </a:solidFill>
              </a:rPr>
              <a:t/>
            </a:r>
            <a:br>
              <a:rPr lang="ru-RU" sz="8000" b="1" dirty="0" smtClean="0">
                <a:solidFill>
                  <a:srgbClr val="002060"/>
                </a:solidFill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/>
            </a:r>
            <a:br>
              <a:rPr lang="ru-RU" sz="8000" b="1" dirty="0" smtClean="0">
                <a:solidFill>
                  <a:srgbClr val="002060"/>
                </a:solidFill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основной общеобразовательной программы МБДОУ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Юлбатский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«Ромашка»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Сабинского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Татарстан»</a:t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/>
            </a:r>
            <a:br>
              <a:rPr lang="ru-RU" sz="8000" b="1" dirty="0" smtClean="0">
                <a:solidFill>
                  <a:srgbClr val="002060"/>
                </a:solidFill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>                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endParaRPr lang="tt-RU" sz="5300" b="1" dirty="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286380" y="4857760"/>
            <a:ext cx="3318068" cy="177737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Наш адрес: РТ, </a:t>
            </a:r>
            <a:r>
              <a:rPr lang="ru-RU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Сабинский</a:t>
            </a:r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муниципальный район, </a:t>
            </a:r>
            <a:r>
              <a:rPr lang="ru-RU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с.Юлбат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, ул.Школьная, д.1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Т.8 843 62 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43726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642910" y="1285861"/>
            <a:ext cx="7858180" cy="3447282"/>
          </a:xfrm>
          <a:prstGeom prst="rect">
            <a:avLst/>
          </a:prstGeom>
        </p:spPr>
        <p:txBody>
          <a:bodyPr vert="horz" anchor="b">
            <a:normAutofit fontScale="25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8000" b="1" dirty="0" smtClean="0">
                <a:solidFill>
                  <a:srgbClr val="002060"/>
                </a:solidFill>
              </a:rPr>
              <a:t/>
            </a:r>
            <a:br>
              <a:rPr lang="ru-RU" sz="8000" b="1" dirty="0" smtClean="0">
                <a:solidFill>
                  <a:srgbClr val="002060"/>
                </a:solidFill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/>
            </a:r>
            <a:br>
              <a:rPr lang="ru-RU" sz="8000" b="1" dirty="0" smtClean="0">
                <a:solidFill>
                  <a:srgbClr val="002060"/>
                </a:solidFill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/>
            </a:r>
            <a:br>
              <a:rPr lang="ru-RU" sz="8000" b="1" dirty="0" smtClean="0">
                <a:solidFill>
                  <a:srgbClr val="002060"/>
                </a:solidFill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>                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r>
              <a:rPr lang="ru-RU" sz="1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основной общеобразовательной программы МБДОУ </a:t>
            </a:r>
            <a:r>
              <a:rPr lang="ru-RU" sz="1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Юлбатский</a:t>
            </a:r>
            <a:r>
              <a:rPr lang="ru-RU" sz="1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«Ромашка» </a:t>
            </a:r>
            <a:r>
              <a:rPr lang="ru-RU" sz="1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Сабинского</a:t>
            </a:r>
            <a:r>
              <a:rPr lang="ru-RU" sz="1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endParaRPr lang="tt-RU" sz="5300" b="1" dirty="0">
              <a:solidFill>
                <a:srgbClr val="0066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2571744"/>
            <a:ext cx="6856182" cy="1071562"/>
          </a:xfrm>
        </p:spPr>
        <p:txBody>
          <a:bodyPr/>
          <a:lstStyle/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1357290" y="1071546"/>
            <a:ext cx="6072230" cy="4643470"/>
          </a:xfrm>
          <a:prstGeom prst="horizontalScrol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Юлбатский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«РОМАШКА». </a:t>
            </a:r>
          </a:p>
          <a:p>
            <a:pPr algn="ctr">
              <a:buNone/>
              <a:defRPr/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воспитывается 27 детей </a:t>
            </a:r>
          </a:p>
          <a:p>
            <a:r>
              <a:rPr lang="ru-RU" sz="3200" b="1" dirty="0" smtClean="0">
                <a:solidFill>
                  <a:srgbClr val="FFFF00"/>
                </a:solidFill>
              </a:rPr>
              <a:t>          В филиале 7 детей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42910" y="428605"/>
            <a:ext cx="7972452" cy="6429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основной общеобразовательной программы МБДОУ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428868"/>
            <a:ext cx="198810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Целевой раздел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286116" y="3071810"/>
            <a:ext cx="2571768" cy="2500330"/>
          </a:xfrm>
          <a:prstGeom prst="ellipse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57158" y="1500174"/>
            <a:ext cx="2438416" cy="2428892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857884" y="1428736"/>
            <a:ext cx="2643206" cy="2643206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785786" y="2061222"/>
            <a:ext cx="17145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Целевой раздел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43306" y="3571876"/>
            <a:ext cx="2000264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Содержательный</a:t>
            </a:r>
          </a:p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раздел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57950" y="2143116"/>
            <a:ext cx="1500198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Организационный</a:t>
            </a:r>
          </a:p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раздел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66551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0034" y="357166"/>
            <a:ext cx="8464454" cy="607223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chemeClr val="tx1"/>
                </a:solidFill>
              </a:rPr>
              <a:t>Соотношение обязательной части Программы </a:t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и части, формируемой участниками </a:t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образовательных отношений</a:t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/>
            </a:r>
            <a:br>
              <a:rPr lang="ru-RU" sz="1800" b="1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Другая часть – формируемая участниками образовательных отношений составляет не более 40 % общего объема Программы во всех трех разделах: целевом, содержательном и организационном. 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разрабатывалась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ФГОС ДО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 «Об образовании в РФ», ст.12). Содержательные и организационные составляющие обязательной части (не менее 60% от общего объема  образовательной программы дошкольного образования по направлениям социально-коммуникативного, познавательного, речевого, художественно-эстетического и физического развития). </a:t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8318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Содержание программы включает следующие аспекты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214554"/>
            <a:ext cx="6429420" cy="3796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Нормативно- правовая база ООП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2500306"/>
            <a:ext cx="6429420" cy="283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ФЗ 273 от 29.12.2012г. «Об образовании в Российской Федерации»</a:t>
            </a:r>
          </a:p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России № 1155 от 17.10.2013 «Об утверждении федерального государственного образовательного стандарта дошкольного образования»</a:t>
            </a:r>
          </a:p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Устав МБДОУ</a:t>
            </a:r>
          </a:p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основным общеобразовательным программам дошкольного образования </a:t>
            </a:r>
          </a:p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2.4.1.3049-13</a:t>
            </a:r>
          </a:p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Локальные акты МБДОУ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3535232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области ООП</a:t>
            </a: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286248" y="214290"/>
            <a:ext cx="35352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714876" y="214290"/>
            <a:ext cx="35352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Целевые ориентиры ООП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428736"/>
            <a:ext cx="392909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3" algn="just">
              <a:buFont typeface="Wingdings" pitchFamily="2" charset="2"/>
              <a:buChar char="v"/>
              <a:defRPr/>
            </a:pP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</a:t>
            </a:r>
          </a:p>
          <a:p>
            <a:pPr marL="36513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Развитие:</a:t>
            </a:r>
          </a:p>
          <a:p>
            <a:pPr marL="379413" indent="-342900" algn="just"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-физических,</a:t>
            </a:r>
          </a:p>
          <a:p>
            <a:pPr marL="379413" indent="-342900" algn="just"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-интеллектуальных, </a:t>
            </a:r>
          </a:p>
          <a:p>
            <a:pPr marL="379413" indent="-342900" algn="just"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-нравственных, </a:t>
            </a:r>
          </a:p>
          <a:p>
            <a:pPr marL="379413" indent="-342900" algn="just"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-эстетических и </a:t>
            </a:r>
          </a:p>
          <a:p>
            <a:pPr marL="379413" indent="-342900" algn="just"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-личностных качеств, </a:t>
            </a:r>
          </a:p>
          <a:p>
            <a:pPr marL="379413" indent="-342900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предпосылок учебной деятельности, </a:t>
            </a:r>
          </a:p>
          <a:p>
            <a:pPr marL="379413" indent="-342900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и укрепление здоровья детей дошкольного возраста.</a:t>
            </a:r>
            <a:endParaRPr lang="ru-RU" alt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1571612"/>
            <a:ext cx="31432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3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Познавательное развитие;</a:t>
            </a:r>
          </a:p>
          <a:p>
            <a:pPr marL="36513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;</a:t>
            </a:r>
          </a:p>
          <a:p>
            <a:pPr marL="36513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эстетическое развитие;</a:t>
            </a:r>
          </a:p>
          <a:p>
            <a:pPr marL="36513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развитие:</a:t>
            </a:r>
          </a:p>
          <a:p>
            <a:pPr marL="36513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развитие;</a:t>
            </a:r>
            <a:endParaRPr lang="ru-RU" alt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00240"/>
            <a:ext cx="8784976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 формы, способы, методы и средства реализации Программы </a:t>
            </a:r>
            <a:r>
              <a:rPr lang="ru-RU" alt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отбираются и используются с учетом возрастных и индивидуальных особенностей воспитанников, специфики их образовательных потребностей и интересов.</a:t>
            </a:r>
            <a:r>
              <a:rPr lang="ru-RU" alt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3429000"/>
            <a:ext cx="6929486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 определяет не только </a:t>
            </a: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содержание, но и организацию 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образовательной деятельности на уровне дошкольного образования в различных видах деятельности, основными из которых являются </a:t>
            </a: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общение, игра, познавательно-исследовательская деятельность</a:t>
            </a: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Взаимодействие с семьями воспитанников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2357430"/>
            <a:ext cx="5857916" cy="388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Родительские собрания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Беседы, дискуссии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Смотры, конкурсы, выставки, выпуск газеты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Участие в ОД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Консультации, семинары 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Круглые столы,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Встречи с интересными людьми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Праздники и развлечения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Распространение лучшего семейного опыта</a:t>
            </a:r>
            <a:endParaRPr lang="ru-RU" altLang="ru-RU" sz="28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385dd5810475b9f66dbffa67d824154671d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4553</TotalTime>
  <Words>289</Words>
  <Application>Microsoft Office PowerPoint</Application>
  <PresentationFormat>Экран (4:3)</PresentationFormat>
  <Paragraphs>55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     Краткая презентация основной общеобразовательной программы МБДОУ Юлбатский детский сад «Ромашка» Сабинского муниципального района Республики Татарстан»                     </vt:lpstr>
      <vt:lpstr>Слайд 2</vt:lpstr>
      <vt:lpstr>Слайд 3</vt:lpstr>
      <vt:lpstr>Соотношение обязательной части Программы  и части, формируемой участниками  образовательных отношений  Другая часть – формируемая участниками образовательных отношений составляет не более 40 % общего объема Программы во всех трех разделах: целевом, содержательном и организационном.   Программа разрабатывалась с учетом ФГОС ДО закон  «Об образовании в РФ», ст.12). Содержательные и организационные составляющие обязательной части (не менее 60% от общего объема  образовательной программы дошкольного образования по направлениям социально-коммуникативного, познавательного, речевого, художественно-эстетического и физического развития).  </vt:lpstr>
      <vt:lpstr>Содержание программы включает следующие аспекты</vt:lpstr>
      <vt:lpstr>Нормативно- правовая база ООП</vt:lpstr>
      <vt:lpstr>Основные области ООП</vt:lpstr>
      <vt:lpstr>Вариативные формы, способы, методы и средства реализации Программы  отбираются и используются с учетом возрастных и индивидуальных особенностей воспитанников, специфики их образовательных потребностей и интересов.  </vt:lpstr>
      <vt:lpstr>Взаимодействие с семьями воспитанников</vt:lpstr>
      <vt:lpstr>Спасибо за внимание!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Цветы-акварель</dc:title>
  <dc:creator>obstinate</dc:creator>
  <dc:description>Шаблон презентации с сайта https://presentation-creation.ru/</dc:description>
  <cp:lastModifiedBy>Пользователь</cp:lastModifiedBy>
  <cp:revision>298</cp:revision>
  <dcterms:created xsi:type="dcterms:W3CDTF">2018-02-25T09:09:03Z</dcterms:created>
  <dcterms:modified xsi:type="dcterms:W3CDTF">2020-02-18T17:47:14Z</dcterms:modified>
</cp:coreProperties>
</file>